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7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4"/>
    <p:restoredTop sz="96405"/>
  </p:normalViewPr>
  <p:slideViewPr>
    <p:cSldViewPr snapToGrid="0">
      <p:cViewPr varScale="1">
        <p:scale>
          <a:sx n="116" d="100"/>
          <a:sy n="116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165C8-9CD4-8F37-8409-11BCDB7D81C1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75370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877" y="1809722"/>
            <a:ext cx="2771792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This is a sample text. You can replace this text. Enter your text here.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11045" y="1659774"/>
            <a:ext cx="2230452" cy="2230451"/>
            <a:chOff x="4720368" y="992496"/>
            <a:chExt cx="2230452" cy="2230451"/>
          </a:xfrm>
        </p:grpSpPr>
        <p:sp>
          <p:nvSpPr>
            <p:cNvPr id="17" name="Oval 193"/>
            <p:cNvSpPr>
              <a:spLocks noChangeArrowheads="1"/>
            </p:cNvSpPr>
            <p:nvPr/>
          </p:nvSpPr>
          <p:spPr bwMode="auto">
            <a:xfrm>
              <a:off x="4720368" y="992496"/>
              <a:ext cx="2230452" cy="22304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94"/>
            <p:cNvSpPr>
              <a:spLocks noChangeArrowheads="1"/>
            </p:cNvSpPr>
            <p:nvPr/>
          </p:nvSpPr>
          <p:spPr bwMode="auto">
            <a:xfrm>
              <a:off x="4892729" y="1166563"/>
              <a:ext cx="1884024" cy="188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3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82303" y="1607607"/>
              <a:ext cx="904875" cy="903288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21" name="Oval 197"/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8"/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15470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8100592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0" name="Block Arc 59"/>
          <p:cNvSpPr/>
          <p:nvPr/>
        </p:nvSpPr>
        <p:spPr>
          <a:xfrm flipV="1">
            <a:off x="7771617" y="3325307"/>
            <a:ext cx="1005840" cy="1005840"/>
          </a:xfrm>
          <a:prstGeom prst="blockArc">
            <a:avLst>
              <a:gd name="adj1" fmla="val 10800000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1" name="Block Arc 60"/>
          <p:cNvSpPr/>
          <p:nvPr/>
        </p:nvSpPr>
        <p:spPr>
          <a:xfrm flipV="1">
            <a:off x="7771617" y="5022179"/>
            <a:ext cx="1005840" cy="1005840"/>
          </a:xfrm>
          <a:prstGeom prst="blockArc">
            <a:avLst>
              <a:gd name="adj1" fmla="val 13142132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11484" y="1711906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86%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1231" y="3504921"/>
            <a:ext cx="646611" cy="646611"/>
            <a:chOff x="7951231" y="3270138"/>
            <a:chExt cx="646611" cy="646611"/>
          </a:xfrm>
        </p:grpSpPr>
        <p:sp>
          <p:nvSpPr>
            <p:cNvPr id="28" name="Oval 27"/>
            <p:cNvSpPr/>
            <p:nvPr/>
          </p:nvSpPr>
          <p:spPr>
            <a:xfrm>
              <a:off x="7951231" y="3270138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9881" y="3408778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951231" y="5201793"/>
            <a:ext cx="646611" cy="646611"/>
            <a:chOff x="7951231" y="4967010"/>
            <a:chExt cx="646611" cy="646611"/>
          </a:xfrm>
        </p:grpSpPr>
        <p:sp>
          <p:nvSpPr>
            <p:cNvPr id="32" name="Oval 31"/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a clear winner emerged!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EC701-156C-BBB3-2ABD-E7A0697DB333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9" grpId="0" animBg="1"/>
      <p:bldP spid="69" grpId="0"/>
      <p:bldP spid="60" grpId="0" animBg="1"/>
      <p:bldP spid="70" grpId="0"/>
      <p:bldP spid="61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2582561" cy="997712"/>
            <a:chOff x="6815380" y="3299847"/>
            <a:chExt cx="2582561" cy="99771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15380" y="3299847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914" y="1126865"/>
            <a:ext cx="2582561" cy="997712"/>
            <a:chOff x="2794060" y="1616990"/>
            <a:chExt cx="2582561" cy="99771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2550613" y="4915490"/>
            <a:ext cx="2582561" cy="997712"/>
            <a:chOff x="2794060" y="1616990"/>
            <a:chExt cx="2582561" cy="9977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Nevertheless, there is more to be done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376C0-F85E-D232-6615-04C10955D080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427</Words>
  <Application>Microsoft Macintosh PowerPoint</Application>
  <PresentationFormat>Widescreen</PresentationFormat>
  <Paragraphs>64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2023-09-29T14:56:56Z</dcterms:created>
  <dcterms:modified xsi:type="dcterms:W3CDTF">2023-10-02T22:26:16Z</dcterms:modified>
</cp:coreProperties>
</file>